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39" d="100"/>
          <a:sy n="39" d="100"/>
        </p:scale>
        <p:origin x="82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8492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927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490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4675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3215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06536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7069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1429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7032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5954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223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F440B-701D-4BDF-8E75-6BB0CB601B52}" type="datetimeFigureOut">
              <a:rPr lang="da-DK" smtClean="0"/>
              <a:t>27-10-2016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22DEF-E7AF-4494-9248-F3016749C7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9103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1.png"/><Relationship Id="rId7" Type="http://schemas.openxmlformats.org/officeDocument/2006/relationships/slide" Target="slide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mailto:Food2Love@gmail.com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4415132" y="2160103"/>
            <a:ext cx="3337431" cy="3260035"/>
            <a:chOff x="3566952" y="1497496"/>
            <a:chExt cx="4253948" cy="4253948"/>
          </a:xfrm>
        </p:grpSpPr>
        <p:sp>
          <p:nvSpPr>
            <p:cNvPr id="6" name="Ellipse 5"/>
            <p:cNvSpPr/>
            <p:nvPr/>
          </p:nvSpPr>
          <p:spPr>
            <a:xfrm>
              <a:off x="3566952" y="1497496"/>
              <a:ext cx="4253948" cy="42539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A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5" name="Gruppe 4"/>
            <p:cNvGrpSpPr/>
            <p:nvPr/>
          </p:nvGrpSpPr>
          <p:grpSpPr>
            <a:xfrm>
              <a:off x="3972453" y="2078454"/>
              <a:ext cx="3687304" cy="3222415"/>
              <a:chOff x="3588140" y="1548368"/>
              <a:chExt cx="4438650" cy="3683992"/>
            </a:xfrm>
          </p:grpSpPr>
          <p:pic>
            <p:nvPicPr>
              <p:cNvPr id="4" name="Billede 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88140" y="2470110"/>
                <a:ext cx="4438650" cy="2762250"/>
              </a:xfrm>
              <a:prstGeom prst="rect">
                <a:avLst/>
              </a:prstGeom>
            </p:spPr>
          </p:pic>
          <p:pic>
            <p:nvPicPr>
              <p:cNvPr id="2054" name="Picture 6" descr="Billedresultat for kniv og gaffel p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86243" y="1548368"/>
                <a:ext cx="1348295" cy="1348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" name="Tekstfelt 7"/>
          <p:cNvSpPr txBox="1"/>
          <p:nvPr/>
        </p:nvSpPr>
        <p:spPr>
          <a:xfrm>
            <a:off x="2016531" y="1159563"/>
            <a:ext cx="81346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800" dirty="0">
                <a:latin typeface="+mj-lt"/>
              </a:rPr>
              <a:t>Bestil bord med din smartphone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5103186" y="5953268"/>
            <a:ext cx="1961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Af Signe og Camilla</a:t>
            </a:r>
          </a:p>
        </p:txBody>
      </p:sp>
    </p:spTree>
    <p:extLst>
      <p:ext uri="{BB962C8B-B14F-4D97-AF65-F5344CB8AC3E}">
        <p14:creationId xmlns:p14="http://schemas.microsoft.com/office/powerpoint/2010/main" val="374456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illedresultat for ipho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714" y="170447"/>
            <a:ext cx="6445892" cy="6445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uppe 4"/>
          <p:cNvGrpSpPr/>
          <p:nvPr/>
        </p:nvGrpSpPr>
        <p:grpSpPr>
          <a:xfrm>
            <a:off x="7516141" y="3116340"/>
            <a:ext cx="352735" cy="344555"/>
            <a:chOff x="3566952" y="1497496"/>
            <a:chExt cx="4253948" cy="4253948"/>
          </a:xfrm>
        </p:grpSpPr>
        <p:sp>
          <p:nvSpPr>
            <p:cNvPr id="6" name="Ellipse 5"/>
            <p:cNvSpPr/>
            <p:nvPr/>
          </p:nvSpPr>
          <p:spPr>
            <a:xfrm>
              <a:off x="3566952" y="1497496"/>
              <a:ext cx="4253948" cy="42539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A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7" name="Gruppe 6"/>
            <p:cNvGrpSpPr/>
            <p:nvPr/>
          </p:nvGrpSpPr>
          <p:grpSpPr>
            <a:xfrm>
              <a:off x="3972453" y="2078454"/>
              <a:ext cx="3687304" cy="3222415"/>
              <a:chOff x="3588140" y="1548368"/>
              <a:chExt cx="4438650" cy="3683992"/>
            </a:xfrm>
          </p:grpSpPr>
          <p:pic>
            <p:nvPicPr>
              <p:cNvPr id="8" name="Billede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88140" y="2470110"/>
                <a:ext cx="4438650" cy="2762250"/>
              </a:xfrm>
              <a:prstGeom prst="rect">
                <a:avLst/>
              </a:prstGeom>
            </p:spPr>
          </p:pic>
          <p:pic>
            <p:nvPicPr>
              <p:cNvPr id="9" name="Picture 6" descr="Billedresultat for kniv og gaffel 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86243" y="1548368"/>
                <a:ext cx="1348295" cy="1348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" name="Rektangel 9"/>
          <p:cNvSpPr/>
          <p:nvPr/>
        </p:nvSpPr>
        <p:spPr>
          <a:xfrm>
            <a:off x="7502867" y="3531450"/>
            <a:ext cx="379281" cy="63279"/>
          </a:xfrm>
          <a:prstGeom prst="rect">
            <a:avLst/>
          </a:prstGeom>
          <a:solidFill>
            <a:srgbClr val="5FABC2"/>
          </a:solidFill>
          <a:ln>
            <a:solidFill>
              <a:srgbClr val="6AAE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Tekstfelt 3"/>
          <p:cNvSpPr txBox="1"/>
          <p:nvPr/>
        </p:nvSpPr>
        <p:spPr>
          <a:xfrm>
            <a:off x="7412126" y="3473227"/>
            <a:ext cx="5810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>
                <a:solidFill>
                  <a:schemeClr val="bg1"/>
                </a:solidFill>
              </a:rPr>
              <a:t>FoodLover</a:t>
            </a:r>
          </a:p>
        </p:txBody>
      </p:sp>
      <p:cxnSp>
        <p:nvCxnSpPr>
          <p:cNvPr id="12" name="Lige pilforbindelse 11"/>
          <p:cNvCxnSpPr/>
          <p:nvPr/>
        </p:nvCxnSpPr>
        <p:spPr>
          <a:xfrm flipH="1">
            <a:off x="8388325" y="3326550"/>
            <a:ext cx="176056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7204407" y="2848878"/>
            <a:ext cx="976199" cy="95534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Rektangel 14">
            <a:hlinkClick r:id="rId5" action="ppaction://hlinksldjump"/>
          </p:cNvPr>
          <p:cNvSpPr/>
          <p:nvPr/>
        </p:nvSpPr>
        <p:spPr>
          <a:xfrm>
            <a:off x="7273406" y="2996517"/>
            <a:ext cx="838200" cy="584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1015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e 5"/>
          <p:cNvGrpSpPr/>
          <p:nvPr/>
        </p:nvGrpSpPr>
        <p:grpSpPr>
          <a:xfrm>
            <a:off x="2822714" y="170447"/>
            <a:ext cx="6445892" cy="6445892"/>
            <a:chOff x="2822714" y="170447"/>
            <a:chExt cx="6445892" cy="6445892"/>
          </a:xfrm>
        </p:grpSpPr>
        <p:pic>
          <p:nvPicPr>
            <p:cNvPr id="4" name="Picture 2" descr="Billedresultat for iphone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2714" y="170447"/>
              <a:ext cx="6445892" cy="64458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ktangel 4"/>
            <p:cNvSpPr/>
            <p:nvPr/>
          </p:nvSpPr>
          <p:spPr>
            <a:xfrm>
              <a:off x="5589768" y="1351722"/>
              <a:ext cx="2488757" cy="42575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</p:grpSp>
      <p:grpSp>
        <p:nvGrpSpPr>
          <p:cNvPr id="7" name="Gruppe 6"/>
          <p:cNvGrpSpPr/>
          <p:nvPr/>
        </p:nvGrpSpPr>
        <p:grpSpPr>
          <a:xfrm>
            <a:off x="5652764" y="1556084"/>
            <a:ext cx="2362763" cy="2307970"/>
            <a:chOff x="3566952" y="1497496"/>
            <a:chExt cx="4253948" cy="4253948"/>
          </a:xfrm>
        </p:grpSpPr>
        <p:sp>
          <p:nvSpPr>
            <p:cNvPr id="8" name="Ellipse 7"/>
            <p:cNvSpPr/>
            <p:nvPr/>
          </p:nvSpPr>
          <p:spPr>
            <a:xfrm>
              <a:off x="3566952" y="1497496"/>
              <a:ext cx="4253948" cy="425394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9A7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grpSp>
          <p:nvGrpSpPr>
            <p:cNvPr id="9" name="Gruppe 8"/>
            <p:cNvGrpSpPr/>
            <p:nvPr/>
          </p:nvGrpSpPr>
          <p:grpSpPr>
            <a:xfrm>
              <a:off x="3972453" y="2078454"/>
              <a:ext cx="3687304" cy="3222415"/>
              <a:chOff x="3588140" y="1548368"/>
              <a:chExt cx="4438650" cy="3683992"/>
            </a:xfrm>
          </p:grpSpPr>
          <p:pic>
            <p:nvPicPr>
              <p:cNvPr id="10" name="Billede 9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3588140" y="2470110"/>
                <a:ext cx="4438650" cy="2762250"/>
              </a:xfrm>
              <a:prstGeom prst="rect">
                <a:avLst/>
              </a:prstGeom>
            </p:spPr>
          </p:pic>
          <p:pic>
            <p:nvPicPr>
              <p:cNvPr id="11" name="Picture 6" descr="Billedresultat for kniv og gaffel png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86243" y="1548368"/>
                <a:ext cx="1348295" cy="13482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2" name="Tekstfelt 11"/>
          <p:cNvSpPr txBox="1"/>
          <p:nvPr/>
        </p:nvSpPr>
        <p:spPr>
          <a:xfrm>
            <a:off x="6147817" y="4304537"/>
            <a:ext cx="1372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Åbningstider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083086" y="4707728"/>
            <a:ext cx="1637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/>
              <a:t>Man-</a:t>
            </a:r>
            <a:r>
              <a:rPr lang="da-DK" sz="1200" i="1" dirty="0" err="1"/>
              <a:t>fre</a:t>
            </a:r>
            <a:r>
              <a:rPr lang="da-DK" sz="1200" i="1" dirty="0"/>
              <a:t>: 10.00-22.00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083086" y="4978354"/>
            <a:ext cx="1509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/>
              <a:t>Lør-søn: 09.00-23.00</a:t>
            </a:r>
          </a:p>
        </p:txBody>
      </p:sp>
      <p:sp>
        <p:nvSpPr>
          <p:cNvPr id="16" name="Rektangel 15">
            <a:hlinkClick r:id="rId5" action="ppaction://hlinksldjump"/>
          </p:cNvPr>
          <p:cNvSpPr/>
          <p:nvPr/>
        </p:nvSpPr>
        <p:spPr>
          <a:xfrm>
            <a:off x="5659487" y="1594312"/>
            <a:ext cx="2419035" cy="2269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61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/>
        </p:nvGrpSpPr>
        <p:grpSpPr>
          <a:xfrm>
            <a:off x="2822714" y="170447"/>
            <a:ext cx="6445892" cy="6445892"/>
            <a:chOff x="2822714" y="170447"/>
            <a:chExt cx="6445892" cy="6445892"/>
          </a:xfrm>
        </p:grpSpPr>
        <p:grpSp>
          <p:nvGrpSpPr>
            <p:cNvPr id="4" name="Gruppe 3"/>
            <p:cNvGrpSpPr/>
            <p:nvPr/>
          </p:nvGrpSpPr>
          <p:grpSpPr>
            <a:xfrm>
              <a:off x="2822714" y="170447"/>
              <a:ext cx="6445892" cy="6445892"/>
              <a:chOff x="2822714" y="170447"/>
              <a:chExt cx="6445892" cy="6445892"/>
            </a:xfrm>
          </p:grpSpPr>
          <p:pic>
            <p:nvPicPr>
              <p:cNvPr id="5" name="Picture 2" descr="Billedresultat for ipho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714" y="170447"/>
                <a:ext cx="6445892" cy="6445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Rektangel 5"/>
              <p:cNvSpPr/>
              <p:nvPr/>
            </p:nvSpPr>
            <p:spPr>
              <a:xfrm>
                <a:off x="5589768" y="1351722"/>
                <a:ext cx="2488757" cy="42575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grpSp>
          <p:nvGrpSpPr>
            <p:cNvPr id="7" name="Gruppe 6"/>
            <p:cNvGrpSpPr/>
            <p:nvPr/>
          </p:nvGrpSpPr>
          <p:grpSpPr>
            <a:xfrm>
              <a:off x="6326106" y="1507957"/>
              <a:ext cx="1016080" cy="992517"/>
              <a:chOff x="3566952" y="1497496"/>
              <a:chExt cx="4253948" cy="4253948"/>
            </a:xfrm>
          </p:grpSpPr>
          <p:sp>
            <p:nvSpPr>
              <p:cNvPr id="8" name="Ellipse 7"/>
              <p:cNvSpPr/>
              <p:nvPr/>
            </p:nvSpPr>
            <p:spPr>
              <a:xfrm>
                <a:off x="3566952" y="1497496"/>
                <a:ext cx="4253948" cy="4253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9A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grpSp>
            <p:nvGrpSpPr>
              <p:cNvPr id="9" name="Gruppe 8"/>
              <p:cNvGrpSpPr/>
              <p:nvPr/>
            </p:nvGrpSpPr>
            <p:grpSpPr>
              <a:xfrm>
                <a:off x="3972453" y="2078454"/>
                <a:ext cx="3687304" cy="3222415"/>
                <a:chOff x="3588140" y="1548368"/>
                <a:chExt cx="4438650" cy="3683992"/>
              </a:xfrm>
            </p:grpSpPr>
            <p:pic>
              <p:nvPicPr>
                <p:cNvPr id="10" name="Billede 9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88140" y="2470110"/>
                  <a:ext cx="4438650" cy="2762250"/>
                </a:xfrm>
                <a:prstGeom prst="rect">
                  <a:avLst/>
                </a:prstGeom>
              </p:spPr>
            </p:pic>
            <p:pic>
              <p:nvPicPr>
                <p:cNvPr id="11" name="Picture 6" descr="Billedresultat for kniv og gaffel 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4986243" y="1548368"/>
                  <a:ext cx="1348295" cy="1348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4" name="Tekstfelt 13"/>
          <p:cNvSpPr txBox="1"/>
          <p:nvPr/>
        </p:nvSpPr>
        <p:spPr>
          <a:xfrm>
            <a:off x="6429011" y="2899889"/>
            <a:ext cx="87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9AA84"/>
                </a:solidFill>
              </a:rPr>
              <a:t>MENU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082565" y="3481694"/>
            <a:ext cx="1561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9AA84"/>
                </a:solidFill>
              </a:rPr>
              <a:t>BESTIL BORD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6252763" y="4063499"/>
            <a:ext cx="1221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9AA84"/>
                </a:solidFill>
              </a:rPr>
              <a:t>KONTAKT</a:t>
            </a:r>
          </a:p>
        </p:txBody>
      </p:sp>
      <p:pic>
        <p:nvPicPr>
          <p:cNvPr id="17" name="Picture 2" descr="Billedresultat for pil tilbag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619">
            <a:off x="6781629" y="1451180"/>
            <a:ext cx="2023788" cy="4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hlinkClick r:id="rId6" action="ppaction://hlinksldjump"/>
          </p:cNvPr>
          <p:cNvSpPr/>
          <p:nvPr/>
        </p:nvSpPr>
        <p:spPr>
          <a:xfrm>
            <a:off x="6252763" y="2894142"/>
            <a:ext cx="1295179" cy="4116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9" name="Rektangel 18">
            <a:hlinkClick r:id="rId7" action="ppaction://hlinksldjump"/>
          </p:cNvPr>
          <p:cNvSpPr/>
          <p:nvPr/>
        </p:nvSpPr>
        <p:spPr>
          <a:xfrm>
            <a:off x="6082565" y="3480475"/>
            <a:ext cx="1561528" cy="401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hlinkClick r:id="rId8" action="ppaction://hlinksldjump"/>
          </p:cNvPr>
          <p:cNvSpPr/>
          <p:nvPr/>
        </p:nvSpPr>
        <p:spPr>
          <a:xfrm>
            <a:off x="6252763" y="4063499"/>
            <a:ext cx="1221131" cy="3969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hlinkClick r:id="rId9" action="ppaction://hlinksldjump"/>
          </p:cNvPr>
          <p:cNvSpPr/>
          <p:nvPr/>
        </p:nvSpPr>
        <p:spPr>
          <a:xfrm>
            <a:off x="7473894" y="1444429"/>
            <a:ext cx="589106" cy="514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2572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e 6"/>
          <p:cNvGrpSpPr/>
          <p:nvPr/>
        </p:nvGrpSpPr>
        <p:grpSpPr>
          <a:xfrm>
            <a:off x="2822714" y="170447"/>
            <a:ext cx="6445892" cy="6445892"/>
            <a:chOff x="2822714" y="170447"/>
            <a:chExt cx="6445892" cy="6445892"/>
          </a:xfrm>
        </p:grpSpPr>
        <p:grpSp>
          <p:nvGrpSpPr>
            <p:cNvPr id="8" name="Gruppe 7"/>
            <p:cNvGrpSpPr/>
            <p:nvPr/>
          </p:nvGrpSpPr>
          <p:grpSpPr>
            <a:xfrm>
              <a:off x="2822714" y="170447"/>
              <a:ext cx="6445892" cy="6445892"/>
              <a:chOff x="2822714" y="170447"/>
              <a:chExt cx="6445892" cy="6445892"/>
            </a:xfrm>
          </p:grpSpPr>
          <p:pic>
            <p:nvPicPr>
              <p:cNvPr id="14" name="Picture 2" descr="Billedresultat for ipho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714" y="170447"/>
                <a:ext cx="6445892" cy="6445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Rektangel 14"/>
              <p:cNvSpPr/>
              <p:nvPr/>
            </p:nvSpPr>
            <p:spPr>
              <a:xfrm>
                <a:off x="5589768" y="1351722"/>
                <a:ext cx="2488757" cy="42575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 dirty="0"/>
              </a:p>
            </p:txBody>
          </p:sp>
        </p:grpSp>
        <p:grpSp>
          <p:nvGrpSpPr>
            <p:cNvPr id="9" name="Gruppe 8"/>
            <p:cNvGrpSpPr/>
            <p:nvPr/>
          </p:nvGrpSpPr>
          <p:grpSpPr>
            <a:xfrm>
              <a:off x="6326106" y="1507957"/>
              <a:ext cx="1016080" cy="992517"/>
              <a:chOff x="3566952" y="1497496"/>
              <a:chExt cx="4253948" cy="4253948"/>
            </a:xfrm>
          </p:grpSpPr>
          <p:sp>
            <p:nvSpPr>
              <p:cNvPr id="10" name="Ellipse 9"/>
              <p:cNvSpPr/>
              <p:nvPr/>
            </p:nvSpPr>
            <p:spPr>
              <a:xfrm>
                <a:off x="3566952" y="1497496"/>
                <a:ext cx="4253948" cy="4253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9A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grpSp>
            <p:nvGrpSpPr>
              <p:cNvPr id="11" name="Gruppe 10"/>
              <p:cNvGrpSpPr/>
              <p:nvPr/>
            </p:nvGrpSpPr>
            <p:grpSpPr>
              <a:xfrm>
                <a:off x="3972453" y="2078454"/>
                <a:ext cx="3687304" cy="3222415"/>
                <a:chOff x="3588140" y="1548368"/>
                <a:chExt cx="4438650" cy="3683992"/>
              </a:xfrm>
            </p:grpSpPr>
            <p:pic>
              <p:nvPicPr>
                <p:cNvPr id="12" name="Billede 11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88140" y="2470110"/>
                  <a:ext cx="4438650" cy="2762250"/>
                </a:xfrm>
                <a:prstGeom prst="rect">
                  <a:avLst/>
                </a:prstGeom>
              </p:spPr>
            </p:pic>
            <p:pic>
              <p:nvPicPr>
                <p:cNvPr id="13" name="Picture 6" descr="Billedresultat for kniv og gaffel 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4986243" y="1548368"/>
                  <a:ext cx="1348295" cy="1348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16" name="Billed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4596" y="3070247"/>
            <a:ext cx="1086762" cy="727444"/>
          </a:xfrm>
          <a:prstGeom prst="rect">
            <a:avLst/>
          </a:prstGeom>
        </p:spPr>
      </p:pic>
      <p:sp>
        <p:nvSpPr>
          <p:cNvPr id="18" name="Tekstfelt 17"/>
          <p:cNvSpPr txBox="1"/>
          <p:nvPr/>
        </p:nvSpPr>
        <p:spPr>
          <a:xfrm>
            <a:off x="6396803" y="2603919"/>
            <a:ext cx="8746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9AA84"/>
                </a:solidFill>
              </a:rPr>
              <a:t>MENU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6802751" y="3066044"/>
            <a:ext cx="1244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/>
              <a:t>Ananascarpaccio med kaffeis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802751" y="3425846"/>
            <a:ext cx="928853" cy="2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u="sng" dirty="0">
                <a:solidFill>
                  <a:srgbClr val="F9AA84"/>
                </a:solidFill>
              </a:rPr>
              <a:t>KR. 129,00</a:t>
            </a:r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4596" y="3883624"/>
            <a:ext cx="1084890" cy="708091"/>
          </a:xfrm>
          <a:prstGeom prst="rect">
            <a:avLst/>
          </a:prstGeom>
        </p:spPr>
      </p:pic>
      <p:sp>
        <p:nvSpPr>
          <p:cNvPr id="23" name="Tekstfelt 22"/>
          <p:cNvSpPr txBox="1"/>
          <p:nvPr/>
        </p:nvSpPr>
        <p:spPr>
          <a:xfrm>
            <a:off x="6802751" y="3879650"/>
            <a:ext cx="124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/>
              <a:t>Bruschetta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6802750" y="4071043"/>
            <a:ext cx="928853" cy="2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u="sng" dirty="0">
                <a:solidFill>
                  <a:srgbClr val="F9AA84"/>
                </a:solidFill>
              </a:rPr>
              <a:t>KR. 109,00</a:t>
            </a:r>
          </a:p>
        </p:txBody>
      </p:sp>
      <p:pic>
        <p:nvPicPr>
          <p:cNvPr id="25" name="Billed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84596" y="4677648"/>
            <a:ext cx="1085583" cy="723722"/>
          </a:xfrm>
          <a:prstGeom prst="rect">
            <a:avLst/>
          </a:prstGeom>
        </p:spPr>
      </p:pic>
      <p:sp>
        <p:nvSpPr>
          <p:cNvPr id="26" name="Tekstfelt 25"/>
          <p:cNvSpPr txBox="1"/>
          <p:nvPr/>
        </p:nvSpPr>
        <p:spPr>
          <a:xfrm>
            <a:off x="6802749" y="4716240"/>
            <a:ext cx="1430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i="1" dirty="0"/>
              <a:t>Spinatvafler, røget laks og avokado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6796789" y="5133752"/>
            <a:ext cx="928853" cy="287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b="1" u="sng" dirty="0">
                <a:solidFill>
                  <a:srgbClr val="F9AA84"/>
                </a:solidFill>
              </a:rPr>
              <a:t>KR. 149,00</a:t>
            </a:r>
          </a:p>
        </p:txBody>
      </p:sp>
      <p:pic>
        <p:nvPicPr>
          <p:cNvPr id="7170" name="Picture 2" descr="Billedresultat for pil tilbage 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619">
            <a:off x="6781629" y="1451180"/>
            <a:ext cx="2023788" cy="4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ktangel 27">
            <a:hlinkClick r:id="rId9" action="ppaction://hlinksldjump"/>
          </p:cNvPr>
          <p:cNvSpPr/>
          <p:nvPr/>
        </p:nvSpPr>
        <p:spPr>
          <a:xfrm>
            <a:off x="7531100" y="1507957"/>
            <a:ext cx="547425" cy="41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0" name="Rektangel 29">
            <a:hlinkClick r:id="rId9" action="ppaction://hlinksldjump"/>
          </p:cNvPr>
          <p:cNvSpPr/>
          <p:nvPr/>
        </p:nvSpPr>
        <p:spPr>
          <a:xfrm>
            <a:off x="7492863" y="1487761"/>
            <a:ext cx="597785" cy="41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6889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2822714" y="170447"/>
            <a:ext cx="6445892" cy="6445892"/>
            <a:chOff x="2822714" y="170447"/>
            <a:chExt cx="6445892" cy="6445892"/>
          </a:xfrm>
        </p:grpSpPr>
        <p:grpSp>
          <p:nvGrpSpPr>
            <p:cNvPr id="5" name="Gruppe 4"/>
            <p:cNvGrpSpPr/>
            <p:nvPr/>
          </p:nvGrpSpPr>
          <p:grpSpPr>
            <a:xfrm>
              <a:off x="2822714" y="170447"/>
              <a:ext cx="6445892" cy="6445892"/>
              <a:chOff x="2822714" y="170447"/>
              <a:chExt cx="6445892" cy="6445892"/>
            </a:xfrm>
          </p:grpSpPr>
          <p:pic>
            <p:nvPicPr>
              <p:cNvPr id="11" name="Picture 2" descr="Billedresultat for ipho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714" y="170447"/>
                <a:ext cx="6445892" cy="6445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5589768" y="1351722"/>
                <a:ext cx="2488757" cy="42575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6" name="Gruppe 5"/>
            <p:cNvGrpSpPr/>
            <p:nvPr/>
          </p:nvGrpSpPr>
          <p:grpSpPr>
            <a:xfrm>
              <a:off x="6326106" y="1507957"/>
              <a:ext cx="1016080" cy="992517"/>
              <a:chOff x="3566952" y="1497496"/>
              <a:chExt cx="4253948" cy="42539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3566952" y="1497496"/>
                <a:ext cx="4253948" cy="4253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9A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grpSp>
            <p:nvGrpSpPr>
              <p:cNvPr id="8" name="Gruppe 7"/>
              <p:cNvGrpSpPr/>
              <p:nvPr/>
            </p:nvGrpSpPr>
            <p:grpSpPr>
              <a:xfrm>
                <a:off x="3972453" y="2078454"/>
                <a:ext cx="3687304" cy="3222415"/>
                <a:chOff x="3588140" y="1548368"/>
                <a:chExt cx="4438650" cy="3683992"/>
              </a:xfrm>
            </p:grpSpPr>
            <p:pic>
              <p:nvPicPr>
                <p:cNvPr id="9" name="Billede 8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88140" y="2470110"/>
                  <a:ext cx="4438650" cy="2762250"/>
                </a:xfrm>
                <a:prstGeom prst="rect">
                  <a:avLst/>
                </a:prstGeom>
              </p:spPr>
            </p:pic>
            <p:pic>
              <p:nvPicPr>
                <p:cNvPr id="10" name="Picture 6" descr="Billedresultat for kniv og gaffel 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4986243" y="1548368"/>
                  <a:ext cx="1348295" cy="1348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3" name="Tekstfelt 12"/>
          <p:cNvSpPr txBox="1"/>
          <p:nvPr/>
        </p:nvSpPr>
        <p:spPr>
          <a:xfrm>
            <a:off x="6082564" y="2562956"/>
            <a:ext cx="1561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9AA84"/>
                </a:solidFill>
              </a:rPr>
              <a:t>BESTIL BORD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6045660" y="3030913"/>
            <a:ext cx="1258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Dit navn</a:t>
            </a:r>
          </a:p>
        </p:txBody>
      </p:sp>
      <p:sp>
        <p:nvSpPr>
          <p:cNvPr id="15" name="Afrundet rektangel 14"/>
          <p:cNvSpPr/>
          <p:nvPr/>
        </p:nvSpPr>
        <p:spPr>
          <a:xfrm>
            <a:off x="6102501" y="3027158"/>
            <a:ext cx="1463287" cy="3042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kstfelt 15"/>
          <p:cNvSpPr txBox="1"/>
          <p:nvPr/>
        </p:nvSpPr>
        <p:spPr>
          <a:xfrm>
            <a:off x="6055421" y="3494124"/>
            <a:ext cx="13397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/>
              <a:t>Mobil nr.</a:t>
            </a:r>
          </a:p>
        </p:txBody>
      </p:sp>
      <p:sp>
        <p:nvSpPr>
          <p:cNvPr id="17" name="Afrundet rektangel 16"/>
          <p:cNvSpPr/>
          <p:nvPr/>
        </p:nvSpPr>
        <p:spPr>
          <a:xfrm>
            <a:off x="6098203" y="3480475"/>
            <a:ext cx="1463287" cy="30429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150" name="Picture 6" descr="Billedresultat for kalender måned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46548" r="191" b="3222"/>
          <a:stretch/>
        </p:blipFill>
        <p:spPr bwMode="auto">
          <a:xfrm>
            <a:off x="5775010" y="3867261"/>
            <a:ext cx="2176637" cy="1587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Billedresultat for pil tilbage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619">
            <a:off x="6781629" y="1451180"/>
            <a:ext cx="2023788" cy="4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Ellipse 17"/>
          <p:cNvSpPr/>
          <p:nvPr/>
        </p:nvSpPr>
        <p:spPr>
          <a:xfrm>
            <a:off x="6999758" y="4360730"/>
            <a:ext cx="245659" cy="245659"/>
          </a:xfrm>
          <a:prstGeom prst="ellipse">
            <a:avLst/>
          </a:prstGeom>
          <a:noFill/>
          <a:ln>
            <a:solidFill>
              <a:srgbClr val="F9A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>
            <a:hlinkClick r:id="rId7" action="ppaction://hlinksldjump"/>
          </p:cNvPr>
          <p:cNvSpPr/>
          <p:nvPr/>
        </p:nvSpPr>
        <p:spPr>
          <a:xfrm>
            <a:off x="7531100" y="1507957"/>
            <a:ext cx="547425" cy="41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2196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/>
          <p:cNvGrpSpPr/>
          <p:nvPr/>
        </p:nvGrpSpPr>
        <p:grpSpPr>
          <a:xfrm>
            <a:off x="2822714" y="170447"/>
            <a:ext cx="6445892" cy="6445892"/>
            <a:chOff x="2822714" y="170447"/>
            <a:chExt cx="6445892" cy="6445892"/>
          </a:xfrm>
        </p:grpSpPr>
        <p:grpSp>
          <p:nvGrpSpPr>
            <p:cNvPr id="5" name="Gruppe 4"/>
            <p:cNvGrpSpPr/>
            <p:nvPr/>
          </p:nvGrpSpPr>
          <p:grpSpPr>
            <a:xfrm>
              <a:off x="2822714" y="170447"/>
              <a:ext cx="6445892" cy="6445892"/>
              <a:chOff x="2822714" y="170447"/>
              <a:chExt cx="6445892" cy="6445892"/>
            </a:xfrm>
          </p:grpSpPr>
          <p:pic>
            <p:nvPicPr>
              <p:cNvPr id="11" name="Picture 2" descr="Billedresultat for iphone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714" y="170447"/>
                <a:ext cx="6445892" cy="64458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Rektangel 11"/>
              <p:cNvSpPr/>
              <p:nvPr/>
            </p:nvSpPr>
            <p:spPr>
              <a:xfrm>
                <a:off x="5589768" y="1351722"/>
                <a:ext cx="2488757" cy="42575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</p:grpSp>
        <p:grpSp>
          <p:nvGrpSpPr>
            <p:cNvPr id="6" name="Gruppe 5"/>
            <p:cNvGrpSpPr/>
            <p:nvPr/>
          </p:nvGrpSpPr>
          <p:grpSpPr>
            <a:xfrm>
              <a:off x="6326106" y="1507957"/>
              <a:ext cx="1016080" cy="992517"/>
              <a:chOff x="3566952" y="1497496"/>
              <a:chExt cx="4253948" cy="4253948"/>
            </a:xfrm>
          </p:grpSpPr>
          <p:sp>
            <p:nvSpPr>
              <p:cNvPr id="7" name="Ellipse 6"/>
              <p:cNvSpPr/>
              <p:nvPr/>
            </p:nvSpPr>
            <p:spPr>
              <a:xfrm>
                <a:off x="3566952" y="1497496"/>
                <a:ext cx="4253948" cy="42539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9A78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a-DK"/>
              </a:p>
            </p:txBody>
          </p:sp>
          <p:grpSp>
            <p:nvGrpSpPr>
              <p:cNvPr id="8" name="Gruppe 7"/>
              <p:cNvGrpSpPr/>
              <p:nvPr/>
            </p:nvGrpSpPr>
            <p:grpSpPr>
              <a:xfrm>
                <a:off x="3972453" y="2078454"/>
                <a:ext cx="3687304" cy="3222415"/>
                <a:chOff x="3588140" y="1548368"/>
                <a:chExt cx="4438650" cy="3683992"/>
              </a:xfrm>
            </p:grpSpPr>
            <p:pic>
              <p:nvPicPr>
                <p:cNvPr id="9" name="Billede 8"/>
                <p:cNvPicPr>
                  <a:picLocks noChangeAspect="1"/>
                </p:cNvPicPr>
                <p:nvPr/>
              </p:nvPicPr>
              <p:blipFill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>
                  <a:off x="3588140" y="2470110"/>
                  <a:ext cx="4438650" cy="2762250"/>
                </a:xfrm>
                <a:prstGeom prst="rect">
                  <a:avLst/>
                </a:prstGeom>
              </p:spPr>
            </p:pic>
            <p:pic>
              <p:nvPicPr>
                <p:cNvPr id="10" name="Picture 6" descr="Billedresultat for kniv og gaffel png"/>
                <p:cNvPicPr>
                  <a:picLocks noChangeAspect="1" noChangeArrowheads="1"/>
                </p:cNvPicPr>
                <p:nvPr/>
              </p:nvPicPr>
              <p:blipFill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3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10800000">
                  <a:off x="4986243" y="1548368"/>
                  <a:ext cx="1348295" cy="134829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sp>
        <p:nvSpPr>
          <p:cNvPr id="13" name="Tekstfelt 12"/>
          <p:cNvSpPr txBox="1"/>
          <p:nvPr/>
        </p:nvSpPr>
        <p:spPr>
          <a:xfrm>
            <a:off x="6246829" y="2579543"/>
            <a:ext cx="1221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>
                <a:solidFill>
                  <a:srgbClr val="F9AA84"/>
                </a:solidFill>
              </a:rPr>
              <a:t>KONTAKT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623959" y="3128130"/>
            <a:ext cx="24203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200" dirty="0"/>
              <a:t>Tlf.: +45 32 42 52 62</a:t>
            </a:r>
          </a:p>
          <a:p>
            <a:pPr algn="ctr"/>
            <a:endParaRPr lang="da-DK" sz="1200" dirty="0"/>
          </a:p>
          <a:p>
            <a:pPr algn="ctr"/>
            <a:r>
              <a:rPr lang="da-DK" sz="1200" dirty="0"/>
              <a:t>E-mail: </a:t>
            </a:r>
            <a:r>
              <a:rPr lang="da-DK" sz="1200" dirty="0">
                <a:hlinkClick r:id="rId5"/>
              </a:rPr>
              <a:t>Food2Love@gmail.com</a:t>
            </a:r>
            <a:endParaRPr lang="da-DK" sz="1200" dirty="0"/>
          </a:p>
          <a:p>
            <a:pPr algn="ctr"/>
            <a:endParaRPr lang="da-DK" sz="1200" dirty="0"/>
          </a:p>
          <a:p>
            <a:pPr algn="ctr"/>
            <a:r>
              <a:rPr lang="da-DK" sz="1200" dirty="0"/>
              <a:t>Klostervej 12</a:t>
            </a:r>
          </a:p>
          <a:p>
            <a:pPr algn="ctr"/>
            <a:r>
              <a:rPr lang="da-DK" sz="1200" dirty="0"/>
              <a:t>5000 Odense</a:t>
            </a:r>
          </a:p>
        </p:txBody>
      </p:sp>
      <p:pic>
        <p:nvPicPr>
          <p:cNvPr id="16" name="Billede 15"/>
          <p:cNvPicPr>
            <a:picLocks noChangeAspect="1"/>
          </p:cNvPicPr>
          <p:nvPr/>
        </p:nvPicPr>
        <p:blipFill rotWithShape="1">
          <a:blip r:embed="rId6"/>
          <a:srcRect l="11514" t="14303"/>
          <a:stretch/>
        </p:blipFill>
        <p:spPr>
          <a:xfrm>
            <a:off x="5668894" y="4446186"/>
            <a:ext cx="2330502" cy="1045315"/>
          </a:xfrm>
          <a:prstGeom prst="rect">
            <a:avLst/>
          </a:prstGeom>
        </p:spPr>
      </p:pic>
      <p:pic>
        <p:nvPicPr>
          <p:cNvPr id="17" name="Picture 2" descr="Billedresultat for pil tilbage 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619">
            <a:off x="6781629" y="1451180"/>
            <a:ext cx="2023788" cy="4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ktangel 17">
            <a:hlinkClick r:id="rId8" action="ppaction://hlinksldjump"/>
          </p:cNvPr>
          <p:cNvSpPr/>
          <p:nvPr/>
        </p:nvSpPr>
        <p:spPr>
          <a:xfrm>
            <a:off x="7531100" y="1507957"/>
            <a:ext cx="547425" cy="4107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35098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64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signe elisabeth</dc:creator>
  <cp:lastModifiedBy>Camilla Adelsbøll Byrgesen</cp:lastModifiedBy>
  <cp:revision>17</cp:revision>
  <dcterms:created xsi:type="dcterms:W3CDTF">2016-10-26T08:28:37Z</dcterms:created>
  <dcterms:modified xsi:type="dcterms:W3CDTF">2016-10-27T08:37:07Z</dcterms:modified>
</cp:coreProperties>
</file>